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e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e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e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e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eg"/><Relationship Id="rId2" Type="http://schemas.openxmlformats.org/officeDocument/2006/relationships/image" Target="../media/image-2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空中轨道式温度巡检系统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智能监控，安全高效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Version 2025.2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自动化巡检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人力成本削减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系统自动完成温度巡检，无需人工干预，显著降低企业的人力成本。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全天候作业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24小时不间断工作，确保温度监控无死角，提高生产安全性。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效率提升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自动化巡检比人工更高效，快速响应温度变化，优化生产流程。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数据一致性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系统提供稳定的数据采集，避免人为因素导致的数据波动，确保数据分析的准确性。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2019300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69406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24/7全天候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159919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系统不间断运行，确保温度监控无死角，任何时间都能捕捉异常。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2019300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869406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即时响应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3159919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一旦检测到温度异常，立即触发警报，快速响应，避免潜在风险。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2019300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无缝连接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数据实时上传至中央控制系统，无缝对接，实现信息的即时共享与分析。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2019300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安全保障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通过持续监控，及时发现并处理温度异常，有效预防安全事故的发生。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精准测温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3057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675" y="15716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771525" y="21145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采用先进技术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71525" y="2405063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使用先进热成像技术，提高测量精度。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795588" y="15716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2738438" y="21145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精确捕捉温度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738438" y="2405063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准确测量设备表面温度，减少误差。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15716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4705350" y="21145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确保数据准确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05350" y="2405063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避免温度读数不准确导致的问题，提高系统可靠性。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729413" y="15716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72263" y="21145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快速识别异常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72263" y="2405063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高精度测温帮助迅速发现温度异常，及时响应。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828675" y="315753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771525" y="370046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提升系统可靠性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771525" y="3990975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通过准确的数据减少误报和漏报，增强系统稳定性。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2795588" y="315753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2738438" y="370046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支持科学决策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2738438" y="3990975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提供准确的温度数据，辅助生产决策。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4762500" y="315753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875" dirty="0"/>
          </a:p>
        </p:txBody>
      </p:sp>
      <p:sp>
        <p:nvSpPr>
          <p:cNvPr id="26" name="Text 22"/>
          <p:cNvSpPr/>
          <p:nvPr/>
        </p:nvSpPr>
        <p:spPr>
          <a:xfrm>
            <a:off x="4705350" y="370046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提高产品质量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4705350" y="3990975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准确的温度控制有助于提升产品品质。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6729413" y="315753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875" dirty="0"/>
          </a:p>
        </p:txBody>
      </p:sp>
      <p:sp>
        <p:nvSpPr>
          <p:cNvPr id="29" name="Text 25"/>
          <p:cNvSpPr/>
          <p:nvPr/>
        </p:nvSpPr>
        <p:spPr>
          <a:xfrm>
            <a:off x="6672263" y="370046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增加生产效率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6672263" y="3990975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科学的生产决策有助于提高生产效率。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38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智能报警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40195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24300" y="2019300"/>
            <a:ext cx="12954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温度异常报警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852487" y="3409950"/>
            <a:ext cx="1019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报警机制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009650" y="4038600"/>
            <a:ext cx="1009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检测到异常时立即启动报警机制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1009650" y="4533900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通过钉钉、短信等即时通讯工具通知相关人员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452688" y="3409950"/>
            <a:ext cx="1019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报警信息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2609850" y="4038600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包含具体位置，帮助快速锁定温度异常区域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609850" y="4743450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提高处理效率，及时采取预防措施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4052887" y="3409950"/>
            <a:ext cx="1019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预防措施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4210050" y="4038600"/>
            <a:ext cx="1009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避免潜在的生产事故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4210050" y="4533900"/>
            <a:ext cx="1009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防止设备损坏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5653088" y="3409950"/>
            <a:ext cx="1019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温度监控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5810250" y="4038600"/>
            <a:ext cx="1009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系统预设温度阈值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5810250" y="4533900"/>
            <a:ext cx="1009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持续监测环境温度变化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7253288" y="3409950"/>
            <a:ext cx="1019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响应速度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7410450" y="4038600"/>
            <a:ext cx="1009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第一时间通知相关人员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7410450" y="4533900"/>
            <a:ext cx="1009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迅速采取行动减少损失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0104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3315" r="13315" t="0" b="0"/>
          <a:stretch/>
        </p:blipFill>
        <p:spPr>
          <a:xfrm>
            <a:off x="0" y="0"/>
            <a:ext cx="9144000" cy="70104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22486" r="22486" t="0" b="0"/>
          <a:stretch/>
        </p:blipFill>
        <p:spPr>
          <a:xfrm>
            <a:off x="0" y="0"/>
            <a:ext cx="3857625" cy="70104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数据可视化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57675" y="1162050"/>
            <a:ext cx="4105275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57850" y="1473994"/>
            <a:ext cx="2505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实时温度曲线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657850" y="1764506"/>
            <a:ext cx="2505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系统自动生成实时温度曲线，直观展现设备温度变化趋势，便于快速识别异常。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257675" y="2571750"/>
            <a:ext cx="4105275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57850" y="2883694"/>
            <a:ext cx="2505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历史数据分析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657850" y="3174206"/>
            <a:ext cx="2505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保存所有历史温度数据，支持回溯查看，帮助分析设备性能及预测维护需求。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257675" y="3981450"/>
            <a:ext cx="4105275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57850" y="4188619"/>
            <a:ext cx="2505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多维度报表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657850" y="4479131"/>
            <a:ext cx="25050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提供多维度报表，如日、周、月温度统计，辅助管理层制定策略，优化生产流程。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257675" y="5391150"/>
            <a:ext cx="4105275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657850" y="5703094"/>
            <a:ext cx="2505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智能预警设置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657850" y="5993606"/>
            <a:ext cx="2505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基于可视化数据，灵活设置预警规则，提前预防潜在的温度异常风险。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灵活适配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2019300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定制化设计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系统设计充分考虑行业特性，根据不同生产环境量身定制，确保最佳监控效果。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2019300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多行业适用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从电镀到化工，系统广泛适用于多种行业，满足不同场景下的温度监控需求。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2019300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适应性强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无论是高温炉还是反应釜，系统均能灵活调整，适应各种复杂生产条件。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2019300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扩展性好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系统架构开放，易于升级和扩展，可随生产规模变化灵活调整监控范围。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应用案例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769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972" r="6972" t="0" b="0"/>
          <a:stretch/>
        </p:blipFill>
        <p:spPr>
          <a:xfrm>
            <a:off x="0" y="0"/>
            <a:ext cx="9144000" cy="597693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7729" r="17729" t="0" b="0"/>
          <a:stretch/>
        </p:blipFill>
        <p:spPr>
          <a:xfrm>
            <a:off x="0" y="0"/>
            <a:ext cx="3857625" cy="5976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电解铜行业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57675" y="1162050"/>
            <a:ext cx="2052637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10100" y="194310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实时温度监控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610100" y="2233613"/>
            <a:ext cx="134778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系统实时监测电解槽温度，确保生产安全，预防设备过热风险。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310312" y="1162050"/>
            <a:ext cx="2052637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2738" y="2012156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稳定生产流程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662738" y="2302669"/>
            <a:ext cx="134778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精确控制电解过程，维持最佳温度条件，提升电解铜品质。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257675" y="3500438"/>
            <a:ext cx="2052637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10100" y="4350544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预警机制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610100" y="4641056"/>
            <a:ext cx="134778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温度异常即时报警，快速响应，避免潜在生产事故。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310312" y="3500438"/>
            <a:ext cx="2052637" cy="22669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62738" y="4350544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数据分析优化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662738" y="4641056"/>
            <a:ext cx="134778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收集温度数据，分析生产趋势，持续改进电解工艺效率。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电镀行业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53987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稳定电镀工艺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系统实时监控电镀槽温度，确保电镀液处于最佳工作状态，提升产品质量与一致性。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3387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预防温度波动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28384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自动警报机制在温度异常时即时响应，避免电镀过程中的温度波动影响成品率。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12787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优化生产流程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28384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通过数据分析，识别电镀过程中的温度瓶颈，指导工艺参数调整，提高生产效率。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化工行业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25622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实时监测温度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195513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系统持续监控反应釜表面温度，确保安全与稳定。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自动化巡检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195513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自动检测温度变化，及时发现异常情况。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预警温度异常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195513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一旦发现温度异常，立即发出警报。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预防生产事故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195513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通过预警机制，有效避免潜在的安全隐患。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7110413" y="27765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6429375" y="31670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调整工艺参数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429375" y="3457575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利用准确的温度数据，适时调整生产参数。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329238" y="27765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4648200" y="31670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优化生产流程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4648200" y="3457575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改进生产工艺，提高整体生产效率。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48062" y="27765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500" dirty="0"/>
          </a:p>
        </p:txBody>
      </p:sp>
      <p:sp>
        <p:nvSpPr>
          <p:cNvPr id="26" name="Text 22"/>
          <p:cNvSpPr/>
          <p:nvPr/>
        </p:nvSpPr>
        <p:spPr>
          <a:xfrm>
            <a:off x="2867025" y="31670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提升产品质量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2867025" y="3457575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精确控制温度有助于改善化工产品的质量。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1766888" y="27765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1085850" y="31670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增强生产效率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1085850" y="3457575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优化流程和参数设置，实现更高的生产率。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研发背景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系统介绍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核心优势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应用案例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适用行业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总结与未来展望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适用行业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5529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电镀行业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38360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176" y="4059734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实时监测温度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49176" y="4350246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实时监测电镀槽温度，确保工艺过程的稳定性，提升产品质量。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49176" y="2763292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维持最佳温度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9176" y="3053804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保持电镀液在最佳工作温度范围内，避免温度波动对镀层均匀性的影响。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49176" y="146685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自动化温度管理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49176" y="1757362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采用自动化系统进行温度管理，减少因人工操作导致的停机时间。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61324" y="4059882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提升生产效率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61324" y="4350395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通过优化温度控制，提高电镀生产线的整体效率，降低生产成本。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61324" y="146685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确保工艺稳定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61324" y="1757362"/>
            <a:ext cx="1333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稳定的温度控制有助于确保整个电镀工艺的稳定性和可靠性。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电解铜行业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电解槽温度监控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实时监测电解槽温度，预防过热导致的设备故障，保障生产连续性。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提升生产安全性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通过自动化温度巡检，及时发现异常，避免潜在的生产事故，增强作业安全。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4003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优化工艺控制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26479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连续温度数据支持工艺参数调整，确保电解铜质量稳定，提高生产效率。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化工行业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反应釜温度监控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实时监测反应釜表面温度，确保化学反应过程的安全与稳定，预防过热引发的安全隐患。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管道温度管理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57651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精确控制化工生产中的管道温度，避免物料凝固或分解，维持生产流程的顺畅与高效。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生产安全提升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57651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通过自动化温度监控，及时预警异常温度变化，有效降低化工生产中的安全事故风险。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769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972" r="6972" t="0" b="0"/>
          <a:stretch/>
        </p:blipFill>
        <p:spPr>
          <a:xfrm>
            <a:off x="0" y="0"/>
            <a:ext cx="9144000" cy="597693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7729" r="17729" t="0" b="0"/>
          <a:stretch/>
        </p:blipFill>
        <p:spPr>
          <a:xfrm>
            <a:off x="5286375" y="0"/>
            <a:ext cx="3857625" cy="5976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冶金行业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162050"/>
            <a:ext cx="2052637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012156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高温炉温度监控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302669"/>
            <a:ext cx="134778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实时监测高温炉内部温度，预防过热风险，保障生产安全。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52688" y="1162050"/>
            <a:ext cx="2052637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05113" y="2012156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熔炼炉状态管理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05113" y="2302669"/>
            <a:ext cx="134778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精确控制熔炼炉温度，优化金属熔炼过程，提升产品质量。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3429000"/>
            <a:ext cx="2052637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475" y="421005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设备维护预警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752475" y="4500563"/>
            <a:ext cx="134778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提前识别设备异常温度变化，减少非计划停机，延长设备寿命。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452688" y="3429000"/>
            <a:ext cx="2052637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805113" y="4279106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生产效率提升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2805113" y="4569619"/>
            <a:ext cx="134778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自动化温度监控，减少人工巡检，提高生产效率和安全性。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其他行业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食品加工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监控烘焙、蒸煮设备温度，确保食品安全与品质。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制药行业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精确控制反应器温度，保障药品生产合规性。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2742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电子制造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564731"/>
            <a:ext cx="2571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监测SMT焊接温度，提升电路板焊接质量。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972175" y="31694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能源电力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5972175" y="34599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实时检测发电机、变压器温度，预防电气故障。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总结与未来展望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7340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5150" r="5150" t="0" b="0"/>
          <a:stretch/>
        </p:blipFill>
        <p:spPr>
          <a:xfrm>
            <a:off x="0" y="0"/>
            <a:ext cx="9144000" cy="57340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智能化、自动化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41148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19525" y="3395663"/>
            <a:ext cx="15049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空中轨道温度巡检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900238" y="159067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生产效率提升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19100" y="215265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减少人工依赖，确保生产流程连续性。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19100" y="2647950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降低人力需求，减少潜在错误。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709738" y="3105150"/>
            <a:ext cx="13716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成本与风险控制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19100" y="3667125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有效控制成本，规避生产安全风险。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19100" y="3952875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避免设备损坏和生产事故。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1900238" y="441007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实时监控功能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419100" y="4972050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实时监控生产环境温度变化。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419100" y="5257800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智能报警机制快速响应异常。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443663" y="159067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安全保障措施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6438900" y="2152650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保障生产环境安全，防止意外发生。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438900" y="243840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及时处理温度异常，保护设备正常运行。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443663" y="3105150"/>
            <a:ext cx="13716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自动化监测优势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6438900" y="3667125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提高监测精度，减少人为因素干扰。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438900" y="3952875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实现全天候不间断监测。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6443663" y="441007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系统应用效果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6438900" y="4972050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显著提升生产效率，优化资源配置。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438900" y="5257800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增强企业竞争力，促进可持续发展。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广泛适用性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20395" b="20395"/>
          <a:stretch/>
        </p:blipFill>
        <p:spPr>
          <a:xfrm>
            <a:off x="571500" y="142875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30480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跨行业应用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2956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空中轨道式温度巡检系统适用于电镀、电解铜、化工、冶金等多个行业，满足不同生产环境下的温度监控需求。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20395" b="20395"/>
          <a:stretch/>
        </p:blipFill>
        <p:spPr>
          <a:xfrm>
            <a:off x="3365500" y="142875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30480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定制化设计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32956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系统可根据具体行业特点进行定制，确保在各种复杂生产条件下都能发挥最佳效能。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20395" b="20395"/>
          <a:stretch/>
        </p:blipFill>
        <p:spPr>
          <a:xfrm>
            <a:off x="6159500" y="142875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30480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适应性强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32956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无论是高温炉还是低温反应釜，系统均能提供稳定可靠的温度监控服务，助力企业安全生产。</a:t>
            </a:r>
            <a:endParaRPr lang="en-US" sz="10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未来趋势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3409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405288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提升系统精度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434340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技术创新持续提升系统精度与可靠性，确保在复杂工业环境中稳定运行。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31908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深化温度理解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348138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利用大数据与AI分析，深化对温度变化的理解，提高故障预测准确性。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232886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优化生产流程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619375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通过数据分析优化生产流程，减少浪费，提高效率。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跨越行业界限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95313" y="1757362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系统将跨越不同行业，成为智能制造生态系统中的关键部分。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1897856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促进产业升级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2188369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作为智能制造的一部分，系统将促进整个行业的技术升级。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2759869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助力节能减排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3050381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智能监控技术将帮助企业实现节能减排，降低运营成本。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86488" y="3621881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推动绿色制造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6186488" y="3912394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符合全球可持续发展目标，推动制造业向绿色转型。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研发背景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深圳市疆华智能科技有限公司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245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592" r="6592" t="0" b="0"/>
          <a:stretch/>
        </p:blipFill>
        <p:spPr>
          <a:xfrm>
            <a:off x="0" y="0"/>
            <a:ext cx="9144000" cy="59245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传统温度监测痛点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4305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33488" y="3390900"/>
            <a:ext cx="1295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人工巡检问题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3633788" y="160972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人力依赖严重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272088" y="1466850"/>
            <a:ext cx="2305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需要大量人力进行巡检工作，成本高。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5272088" y="1828800"/>
            <a:ext cx="2305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难以实现全天候监控，影响生产效率。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3633788" y="233362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数据采集局限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5272088" y="2190750"/>
            <a:ext cx="3238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手持设备只能提供瞬时温度，无法形成连续温度曲线。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272088" y="2552700"/>
            <a:ext cx="3238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限制了对温度变化趋势的数据分析能力。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3633788" y="305752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安全隐患突出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272088" y="2914650"/>
            <a:ext cx="3238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高温点发现滞后，可能导致设备故障。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272088" y="3276600"/>
            <a:ext cx="3238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高温点发现滞后，可能引发生产事故，威胁人员安全。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3633788" y="378142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生产效率低下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5272088" y="3638550"/>
            <a:ext cx="2305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人工巡检难以及时响应设备状态变化。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5272088" y="4000500"/>
            <a:ext cx="2305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影响生产线的整体运行效率。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3633788" y="450532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数据分析受限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5272088" y="436245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缺乏连续温度数据，难以进行深入分析。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272088" y="472440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限制了对设备健康状况的全面评估。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3633788" y="522922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安全风险增加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5272088" y="5086350"/>
            <a:ext cx="270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高温点发现滞后，增加了设备故障的风险。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5272088" y="5448300"/>
            <a:ext cx="270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高温点发现滞后，增加了生产事故的可能性。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行业需求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智能化趋势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工业4.0推动下，企业寻求自动化解决方案，提升效率，降低成本，确保安全。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全天候监控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行业呼唤24/7不间断温度监控，预防设备故障，保障生产连续性。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4003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数据驱动决策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2647950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实时温度数据支持精细化管理，优化生产流程，提升产品质量。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系统介绍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系统组成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2000250"/>
            <a:ext cx="8382000" cy="23717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324326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高精度热成像仪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3533775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空中轨道设备搭载高精度热成像仪，确保温度检测的准确性，减少误报现象。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238125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自动化温度巡检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2671763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设备沿生产线自动移动，进行连续的温度巡检，提高效率和可靠性。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86488" y="22764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数据上传与分析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86488" y="256698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实时收集的温度数据上传至中央控制系统，支持远程监控和数据分析。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86488" y="313848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确保数据准确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86488" y="3429000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通过高精度设备和自动化流程，确保收集的数据准确无误，为生产提供可靠依据。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工作原理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空中轨道部署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系统沿生产线设置空中轨道，搭载热成像仪，实现设备温度自动化扫描。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实时数据采集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6670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热成像仪持续监测，即时收集温度数据，确保信息的连续性和准确性。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智能预警机制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625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温度异常时，系统自动触发警报，通过多渠道通知，快速响应异常情况。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中央控制集成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580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所有数据汇总至中央控制系统，生成温度曲线，支持数据分析与决策优化。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核心优势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2025-02-28T15:17:18Z</dcterms:created>
  <dcterms:modified xsi:type="dcterms:W3CDTF">2025-02-28T15:17:18Z</dcterms:modified>
</cp:coreProperties>
</file>